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49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894925/1461444142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Custom</PresentationFormat>
  <Paragraphs>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Aleisa K. Howell</cp:lastModifiedBy>
  <cp:revision>15</cp:revision>
  <dcterms:created xsi:type="dcterms:W3CDTF">2020-05-14T15:38:05Z</dcterms:created>
  <dcterms:modified xsi:type="dcterms:W3CDTF">2020-05-18T11:39:01Z</dcterms:modified>
</cp:coreProperties>
</file>